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58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0026"/>
    <a:srgbClr val="007399"/>
    <a:srgbClr val="2421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777"/>
    <p:restoredTop sz="94589"/>
  </p:normalViewPr>
  <p:slideViewPr>
    <p:cSldViewPr snapToGrid="0">
      <p:cViewPr varScale="1">
        <p:scale>
          <a:sx n="102" d="100"/>
          <a:sy n="102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E32CC1-3F93-0D55-E66D-2BB41B9EB090}"/>
              </a:ext>
            </a:extLst>
          </p:cNvPr>
          <p:cNvSpPr/>
          <p:nvPr userDrawn="1"/>
        </p:nvSpPr>
        <p:spPr>
          <a:xfrm>
            <a:off x="-112776" y="-204216"/>
            <a:ext cx="12643104" cy="7266432"/>
          </a:xfrm>
          <a:prstGeom prst="rect">
            <a:avLst/>
          </a:prstGeom>
          <a:solidFill>
            <a:srgbClr val="24212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B2922E-E7C9-8473-8322-6F93670CF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016" y="2461446"/>
            <a:ext cx="5815584" cy="228731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ADC20A-EE10-46D3-A657-448F12118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016" y="4931643"/>
            <a:ext cx="5815584" cy="1366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 descr="A black background with lines and dots&#10;&#10;AI-generated content may be incorrect.">
            <a:extLst>
              <a:ext uri="{FF2B5EF4-FFF2-40B4-BE49-F238E27FC236}">
                <a16:creationId xmlns:a16="http://schemas.microsoft.com/office/drawing/2014/main" id="{F71A0B02-3595-F7DA-6452-FB2C8FE29A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7600" y="-2184546"/>
            <a:ext cx="4949952" cy="9899904"/>
          </a:xfrm>
          <a:prstGeom prst="rect">
            <a:avLst/>
          </a:prstGeom>
        </p:spPr>
      </p:pic>
      <p:pic>
        <p:nvPicPr>
          <p:cNvPr id="5" name="Picture 4" descr="A nurse and a person talking to each other&#10;&#10;AI-generated content may be incorrect.">
            <a:extLst>
              <a:ext uri="{FF2B5EF4-FFF2-40B4-BE49-F238E27FC236}">
                <a16:creationId xmlns:a16="http://schemas.microsoft.com/office/drawing/2014/main" id="{9F7E06FD-EDF5-7311-ED71-ABF7B0FBE6D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6392" y="1243330"/>
            <a:ext cx="5245608" cy="4371340"/>
          </a:xfrm>
          <a:prstGeom prst="rect">
            <a:avLst/>
          </a:prstGeom>
        </p:spPr>
      </p:pic>
      <p:sp>
        <p:nvSpPr>
          <p:cNvPr id="10" name="Right Triangle 9">
            <a:extLst>
              <a:ext uri="{FF2B5EF4-FFF2-40B4-BE49-F238E27FC236}">
                <a16:creationId xmlns:a16="http://schemas.microsoft.com/office/drawing/2014/main" id="{FD0C0987-1A50-9CF2-4D5E-B460CEB25F57}"/>
              </a:ext>
            </a:extLst>
          </p:cNvPr>
          <p:cNvSpPr/>
          <p:nvPr userDrawn="1"/>
        </p:nvSpPr>
        <p:spPr>
          <a:xfrm rot="10800000">
            <a:off x="10341864" y="-308719"/>
            <a:ext cx="2188464" cy="2188464"/>
          </a:xfrm>
          <a:prstGeom prst="rtTriangle">
            <a:avLst/>
          </a:prstGeom>
          <a:solidFill>
            <a:srgbClr val="9B002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A0C8F4-76D7-52DF-FD32-6F6C7ABD0154}"/>
              </a:ext>
            </a:extLst>
          </p:cNvPr>
          <p:cNvSpPr/>
          <p:nvPr userDrawn="1"/>
        </p:nvSpPr>
        <p:spPr>
          <a:xfrm>
            <a:off x="454879" y="231665"/>
            <a:ext cx="2641830" cy="1839843"/>
          </a:xfrm>
          <a:prstGeom prst="rect">
            <a:avLst/>
          </a:prstGeom>
          <a:solidFill>
            <a:srgbClr val="9B002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04138B-6B3F-CED9-BF64-FB2A264359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9016" y="264758"/>
            <a:ext cx="2535474" cy="177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46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259FD-25C1-FCF8-8F74-D832924E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089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CED06-2E04-69F5-1A4B-A66BBE6BA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1399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1CA262-2F4F-2BB6-0945-8FE80F08D206}"/>
              </a:ext>
            </a:extLst>
          </p:cNvPr>
          <p:cNvSpPr/>
          <p:nvPr userDrawn="1"/>
        </p:nvSpPr>
        <p:spPr>
          <a:xfrm>
            <a:off x="-125896" y="6457674"/>
            <a:ext cx="12443791" cy="516835"/>
          </a:xfrm>
          <a:prstGeom prst="rect">
            <a:avLst/>
          </a:prstGeom>
          <a:solidFill>
            <a:srgbClr val="9B002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238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259FD-25C1-FCF8-8F74-D832924E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089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CED06-2E04-69F5-1A4B-A66BBE6BA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1399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F614D6-7DE3-F40D-09DE-4C394716548D}"/>
              </a:ext>
            </a:extLst>
          </p:cNvPr>
          <p:cNvSpPr/>
          <p:nvPr userDrawn="1"/>
        </p:nvSpPr>
        <p:spPr>
          <a:xfrm>
            <a:off x="-125896" y="6457674"/>
            <a:ext cx="12443791" cy="516835"/>
          </a:xfrm>
          <a:prstGeom prst="rect">
            <a:avLst/>
          </a:prstGeom>
          <a:solidFill>
            <a:srgbClr val="24212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ack background with lines and dots&#10;&#10;AI-generated content may be incorrect.">
            <a:extLst>
              <a:ext uri="{FF2B5EF4-FFF2-40B4-BE49-F238E27FC236}">
                <a16:creationId xmlns:a16="http://schemas.microsoft.com/office/drawing/2014/main" id="{6E457DDB-A24D-203E-EC28-FE19BFED4F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9963" r="31730"/>
          <a:stretch>
            <a:fillRect/>
          </a:stretch>
        </p:blipFill>
        <p:spPr>
          <a:xfrm rot="16200000">
            <a:off x="5837580" y="494194"/>
            <a:ext cx="516837" cy="1244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28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51092-4733-6862-35FF-F30FF4FCA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4268"/>
            <a:ext cx="10515600" cy="6089463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45528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background with lines and dots&#10;&#10;AI-generated content may be incorrect.">
            <a:extLst>
              <a:ext uri="{FF2B5EF4-FFF2-40B4-BE49-F238E27FC236}">
                <a16:creationId xmlns:a16="http://schemas.microsoft.com/office/drawing/2014/main" id="{B7631246-5A6E-7A81-8934-19E60034DF5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237013">
            <a:off x="9655510" y="-2128244"/>
            <a:ext cx="2932164" cy="58643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921C11-5510-3FE0-C043-8445A7E44C49}"/>
              </a:ext>
            </a:extLst>
          </p:cNvPr>
          <p:cNvSpPr txBox="1"/>
          <p:nvPr userDrawn="1"/>
        </p:nvSpPr>
        <p:spPr>
          <a:xfrm>
            <a:off x="0" y="3886201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Provide your feedback in the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conference mobile app. 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E953808-6961-FA87-6CA4-986E191CDB55}"/>
              </a:ext>
            </a:extLst>
          </p:cNvPr>
          <p:cNvCxnSpPr>
            <a:cxnSpLocks/>
          </p:cNvCxnSpPr>
          <p:nvPr userDrawn="1"/>
        </p:nvCxnSpPr>
        <p:spPr>
          <a:xfrm>
            <a:off x="781957" y="3653972"/>
            <a:ext cx="1062808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73D408-2EFE-AEA1-B85F-5D9D34B2AFEC}"/>
              </a:ext>
            </a:extLst>
          </p:cNvPr>
          <p:cNvSpPr txBox="1"/>
          <p:nvPr userDrawn="1"/>
        </p:nvSpPr>
        <p:spPr>
          <a:xfrm>
            <a:off x="0" y="2096032"/>
            <a:ext cx="1219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Please Evaluate This Session</a:t>
            </a:r>
          </a:p>
        </p:txBody>
      </p:sp>
    </p:spTree>
    <p:extLst>
      <p:ext uri="{BB962C8B-B14F-4D97-AF65-F5344CB8AC3E}">
        <p14:creationId xmlns:p14="http://schemas.microsoft.com/office/powerpoint/2010/main" val="47637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973E20-AEB2-05D2-9531-28AA070BF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C56B46-A342-52FF-E5F1-FA00766E6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554AA-B7C9-BB9D-0899-72755C25D1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90F907-34E2-5549-A8BF-F631F5A4B088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1DD45-C925-0598-A7D4-D9ED845AC1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C01B6-DAC8-E86A-73AC-54EC4B48B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468FF4-402E-2C48-BC8B-241C2B258C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423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0" r:id="rId2"/>
    <p:sldLayoutId id="2147483651" r:id="rId3"/>
    <p:sldLayoutId id="2147483654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FB6F5-6615-EF9C-87ED-89F0B1153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3232" y="2353974"/>
            <a:ext cx="5815584" cy="21500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45C-77D5-1758-BFAA-CEA5BCD7E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3232" y="4686906"/>
            <a:ext cx="5815584" cy="157581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A523E0-FDF8-85DA-1C66-3C5EFF47A258}"/>
              </a:ext>
            </a:extLst>
          </p:cNvPr>
          <p:cNvSpPr txBox="1"/>
          <p:nvPr/>
        </p:nvSpPr>
        <p:spPr>
          <a:xfrm>
            <a:off x="71438" y="5429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033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54466-2229-0B09-5127-7700B088C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099B1-B6FC-E9FE-2B47-245169D5B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443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853030B-6BB2-018F-1A2A-1C939D0D3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6A07F-2013-AFA7-96B9-C65C3CD64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939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4B6C0-CBB2-BCFF-149E-E40601CA9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291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2140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M26-Speaker-PPT  -  Read-Only" id="{43CE8A3F-DC6B-420C-8D15-6F6B3CD79017}" vid="{7B4263B0-1B0F-4E86-997E-9CBC1434F13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18A06582531F47B1E7086078D3EABE" ma:contentTypeVersion="13" ma:contentTypeDescription="Create a new document." ma:contentTypeScope="" ma:versionID="2f15940ecca0556269a5f53516ef001a">
  <xsd:schema xmlns:xsd="http://www.w3.org/2001/XMLSchema" xmlns:xs="http://www.w3.org/2001/XMLSchema" xmlns:p="http://schemas.microsoft.com/office/2006/metadata/properties" xmlns:ns2="ef550b3c-f573-46bd-a96d-09001008d6c8" xmlns:ns3="7c8ceaea-3610-44d6-bda1-8b57faf9394a" targetNamespace="http://schemas.microsoft.com/office/2006/metadata/properties" ma:root="true" ma:fieldsID="b1505e2340d30348961dc27902bc9bab" ns2:_="" ns3:_="">
    <xsd:import namespace="ef550b3c-f573-46bd-a96d-09001008d6c8"/>
    <xsd:import namespace="7c8ceaea-3610-44d6-bda1-8b57faf939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550b3c-f573-46bd-a96d-09001008d6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aeeb19e-a2e2-4ce4-9b0e-b9118507d6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8ceaea-3610-44d6-bda1-8b57faf9394a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9251f60-eacc-4bb5-9ecf-16dc79434e7a}" ma:internalName="TaxCatchAll" ma:showField="CatchAllData" ma:web="7c8ceaea-3610-44d6-bda1-8b57faf9394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f550b3c-f573-46bd-a96d-09001008d6c8">
      <Terms xmlns="http://schemas.microsoft.com/office/infopath/2007/PartnerControls"/>
    </lcf76f155ced4ddcb4097134ff3c332f>
    <TaxCatchAll xmlns="7c8ceaea-3610-44d6-bda1-8b57faf9394a" xsi:nil="true"/>
  </documentManagement>
</p:properties>
</file>

<file path=customXml/itemProps1.xml><?xml version="1.0" encoding="utf-8"?>
<ds:datastoreItem xmlns:ds="http://schemas.openxmlformats.org/officeDocument/2006/customXml" ds:itemID="{0AB20C31-769F-43CD-845B-DEF3D01634F0}"/>
</file>

<file path=customXml/itemProps2.xml><?xml version="1.0" encoding="utf-8"?>
<ds:datastoreItem xmlns:ds="http://schemas.openxmlformats.org/officeDocument/2006/customXml" ds:itemID="{8B58A0A1-C5DC-4961-9EDF-7FB06943DCD2}"/>
</file>

<file path=customXml/itemProps3.xml><?xml version="1.0" encoding="utf-8"?>
<ds:datastoreItem xmlns:ds="http://schemas.openxmlformats.org/officeDocument/2006/customXml" ds:itemID="{42F68590-8FE9-478B-A43B-6ADE96CC648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Statz</dc:creator>
  <cp:lastModifiedBy>Emily Daniel</cp:lastModifiedBy>
  <cp:revision>5</cp:revision>
  <dcterms:created xsi:type="dcterms:W3CDTF">2026-07-30T13:59:49Z</dcterms:created>
  <dcterms:modified xsi:type="dcterms:W3CDTF">2026-08-14T19:26:15Z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0x0101001D18A06582531F47B1E7086078D3EABE</vt:lpwstr>
  </property>
</Properties>
</file>